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1"/>
            <p14:sldId id="270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Data Validation" id="{63F3BAE3-11C6-4FEF-B5E9-846AAD46D532}">
          <p14:sldIdLst>
            <p14:sldId id="283"/>
            <p14:sldId id="284"/>
            <p14:sldId id="285"/>
            <p14:sldId id="286"/>
            <p14:sldId id="287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38819703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693F4EEE-D7D7-46E3-9A9E-8B7E9D6D1128}"/>
              </a:ext>
            </a:extLst>
          </p:cNvPr>
          <p:cNvSpPr txBox="1"/>
          <p:nvPr userDrawn="1"/>
        </p:nvSpPr>
        <p:spPr>
          <a:xfrm>
            <a:off x="0" y="0"/>
            <a:ext cx="16345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</a:rPr>
              <a:t>[AMD Official Use Only]</a:t>
            </a:r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</a:t>
            </a:r>
            <a:r>
              <a:rPr lang="en-US"/>
              <a:t>Data analysis Basic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63E38-1A3F-4D3D-9E34-C2AC0DB6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033"/>
            <a:ext cx="10515600" cy="3222522"/>
          </a:xfrm>
        </p:spPr>
      </p:pic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00" y="1825625"/>
            <a:ext cx="7914999" cy="4351338"/>
          </a:xfrm>
        </p:spPr>
      </p:pic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2196047"/>
            <a:ext cx="287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6640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5999" y="1443210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/>
          <p:nvPr/>
        </p:nvCxnSpPr>
        <p:spPr>
          <a:xfrm flipV="1">
            <a:off x="4629873" y="1863524"/>
            <a:ext cx="1805651" cy="85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435525" y="1531345"/>
            <a:ext cx="126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of last day of this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9C6-EE8A-4CA9-9B27-A2D787CC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from selection (automatically create named ranges from the selected cells)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7C91-9A6F-4017-9363-D0940B0C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whole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06E57-CACC-4535-83F4-657B4E42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1" y="3001007"/>
            <a:ext cx="9402501" cy="31759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2C97F-71AB-4BDD-9CC1-87A17CED41DA}"/>
              </a:ext>
            </a:extLst>
          </p:cNvPr>
          <p:cNvCxnSpPr/>
          <p:nvPr/>
        </p:nvCxnSpPr>
        <p:spPr>
          <a:xfrm flipV="1">
            <a:off x="6794339" y="2430684"/>
            <a:ext cx="2592729" cy="128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9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BF6D-8FE9-448C-B2EE-35EA0AAB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8255"/>
            <a:ext cx="10515600" cy="1325563"/>
          </a:xfrm>
        </p:spPr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B1DD-0841-43D5-A331-C1315D8AD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233889"/>
            <a:ext cx="10847024" cy="4943074"/>
          </a:xfrm>
        </p:spPr>
        <p:txBody>
          <a:bodyPr/>
          <a:lstStyle/>
          <a:p>
            <a:r>
              <a:rPr lang="en-US" dirty="0"/>
              <a:t>Click “Create from </a:t>
            </a:r>
            <a:r>
              <a:rPr lang="en-US" dirty="0" err="1"/>
              <a:t>Selextion</a:t>
            </a:r>
            <a:r>
              <a:rPr lang="en-US" dirty="0"/>
              <a:t>” under Formulas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1674-DCF8-41B9-AB7D-410B624A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034044"/>
            <a:ext cx="9273678" cy="3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6755-F44D-491D-9292-D3AFA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BC025-561E-4F3E-863E-279DD3D9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14" y="1957828"/>
            <a:ext cx="6695105" cy="4351338"/>
          </a:xfrm>
        </p:spPr>
      </p:pic>
    </p:spTree>
    <p:extLst>
      <p:ext uri="{BB962C8B-B14F-4D97-AF65-F5344CB8AC3E}">
        <p14:creationId xmlns:p14="http://schemas.microsoft.com/office/powerpoint/2010/main" val="262171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2888-B0A6-4BF7-A29B-5E269C67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2F163-1EBF-42F5-B28D-EE0E72C6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962"/>
            <a:ext cx="4799840" cy="4351338"/>
          </a:xfrm>
        </p:spPr>
      </p:pic>
    </p:spTree>
    <p:extLst>
      <p:ext uri="{BB962C8B-B14F-4D97-AF65-F5344CB8AC3E}">
        <p14:creationId xmlns:p14="http://schemas.microsoft.com/office/powerpoint/2010/main" val="227579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90B-E82B-4414-8EB7-62AFA437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4CAB17-82C8-4591-A035-966A1AF3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75"/>
            <a:ext cx="7543800" cy="48482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AF5B7-FD54-425A-B233-C93D1E3A363C}"/>
              </a:ext>
            </a:extLst>
          </p:cNvPr>
          <p:cNvCxnSpPr>
            <a:cxnSpLocks/>
          </p:cNvCxnSpPr>
          <p:nvPr/>
        </p:nvCxnSpPr>
        <p:spPr>
          <a:xfrm flipV="1">
            <a:off x="6367749" y="1338282"/>
            <a:ext cx="22364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EC790F-AE4B-4F84-BAD8-68BCE653DECA}"/>
              </a:ext>
            </a:extLst>
          </p:cNvPr>
          <p:cNvSpPr txBox="1"/>
          <p:nvPr/>
        </p:nvSpPr>
        <p:spPr>
          <a:xfrm>
            <a:off x="8703326" y="1035587"/>
            <a:ext cx="301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created in other worksheet</a:t>
            </a:r>
          </a:p>
        </p:txBody>
      </p:sp>
    </p:spTree>
    <p:extLst>
      <p:ext uri="{BB962C8B-B14F-4D97-AF65-F5344CB8AC3E}">
        <p14:creationId xmlns:p14="http://schemas.microsoft.com/office/powerpoint/2010/main" val="80048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/>
          <p:nvPr/>
        </p:nvCxnSpPr>
        <p:spPr>
          <a:xfrm>
            <a:off x="6984694" y="2787267"/>
            <a:ext cx="17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8747393" y="2423711"/>
            <a:ext cx="22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for all the Sydney invoices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(A feature designed to control what a user can enter into a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created a drop down list</a:t>
            </a:r>
          </a:p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33EB-2A95-4A23-8A12-0FB55EC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775"/>
            <a:ext cx="9437225" cy="33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BB75-93A6-47DB-AD7A-2A0DC9B0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7A34-CFC1-44DF-AC29-BAADA309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76" y="1767806"/>
            <a:ext cx="6510393" cy="4725069"/>
          </a:xfrm>
        </p:spPr>
      </p:pic>
    </p:spTree>
    <p:extLst>
      <p:ext uri="{BB962C8B-B14F-4D97-AF65-F5344CB8AC3E}">
        <p14:creationId xmlns:p14="http://schemas.microsoft.com/office/powerpoint/2010/main" val="17839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</a:t>
            </a:r>
            <a:r>
              <a:rPr lang="en-US" dirty="0" err="1"/>
              <a:t>concate</a:t>
            </a:r>
            <a:r>
              <a:rPr lang="en-US" dirty="0"/>
              <a:t> </a:t>
            </a:r>
            <a:r>
              <a:rPr lang="en-US" dirty="0" err="1"/>
              <a:t>ajacent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C40C-C25E-4D7C-8F93-3D9B3A66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94E7-5AF7-4E59-BB92-D6194E96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608"/>
            <a:ext cx="5489662" cy="4351338"/>
          </a:xfrm>
        </p:spPr>
      </p:pic>
    </p:spTree>
    <p:extLst>
      <p:ext uri="{BB962C8B-B14F-4D97-AF65-F5344CB8AC3E}">
        <p14:creationId xmlns:p14="http://schemas.microsoft.com/office/powerpoint/2010/main" val="258572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615E-0754-4BF1-9F40-422080F7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 the name locations (when we add new locations, the dropdown list will automatically updates)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F3C2-47BC-4689-8271-DB646994E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727"/>
            <a:ext cx="9930133" cy="4351338"/>
          </a:xfrm>
        </p:spPr>
      </p:pic>
    </p:spTree>
    <p:extLst>
      <p:ext uri="{BB962C8B-B14F-4D97-AF65-F5344CB8AC3E}">
        <p14:creationId xmlns:p14="http://schemas.microsoft.com/office/powerpoint/2010/main" val="53138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5EFB-625E-420D-9C38-78E1DD12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 (base on locations)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E7CF8-1B24-4AEF-97A5-9E3510B2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53"/>
            <a:ext cx="9039225" cy="2724150"/>
          </a:xfrm>
        </p:spPr>
      </p:pic>
    </p:spTree>
    <p:extLst>
      <p:ext uri="{BB962C8B-B14F-4D97-AF65-F5344CB8AC3E}">
        <p14:creationId xmlns:p14="http://schemas.microsoft.com/office/powerpoint/2010/main" val="3404961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/>
          <p:nvPr/>
        </p:nvCxnSpPr>
        <p:spPr>
          <a:xfrm flipV="1">
            <a:off x="7303625" y="4560425"/>
            <a:ext cx="752355" cy="9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</a:t>
            </a:r>
            <a:r>
              <a:rPr lang="en-US" dirty="0" err="1"/>
              <a:t>criterias</a:t>
            </a:r>
            <a:r>
              <a:rPr lang="en-US" dirty="0"/>
              <a:t> “location” &amp; “invoice date”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99726-35DA-4582-B4DD-144FAED4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99" y="1946810"/>
            <a:ext cx="9600921" cy="4351338"/>
          </a:xfrm>
        </p:spPr>
      </p:pic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38A4-6F70-4EB9-B8C7-F4A86851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Match( locates the position of a lookup value in a </a:t>
            </a:r>
            <a:r>
              <a:rPr lang="en-US" dirty="0" err="1"/>
              <a:t>row,column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415E-92DE-4F0E-AD42-324DFF06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(returns a value in a list or table based on coordinate 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59CF-1214-4EFB-8D4F-DE9C774A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0500"/>
            <a:ext cx="8324883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9348"/>
            <a:ext cx="10515600" cy="2923892"/>
          </a:xfrm>
        </p:spPr>
      </p:pic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7CF0D-C760-4F24-AD7B-F3E974AA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5393"/>
            <a:ext cx="10515600" cy="341180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FD67B-281A-4802-AB92-1166236DF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6704"/>
            <a:ext cx="10515600" cy="3169179"/>
          </a:xfrm>
        </p:spPr>
      </p:pic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EC06C-3524-4B40-AFDD-139558BA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126"/>
            <a:ext cx="10515600" cy="3612335"/>
          </a:xfrm>
        </p:spPr>
      </p:pic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F0067-436C-4C9C-AAE4-FF886DE5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6" y="1825625"/>
            <a:ext cx="10013948" cy="4351338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7408</TotalTime>
  <Words>507</Words>
  <Application>Microsoft Office PowerPoint</Application>
  <PresentationFormat>Widescreen</PresentationFormat>
  <Paragraphs>63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 ajacent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Date (convert text to date)</vt:lpstr>
      <vt:lpstr>Now &amp; TODAY function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Create from selection (automatically create named ranges from the selected cells)</vt:lpstr>
      <vt:lpstr>Cont…</vt:lpstr>
      <vt:lpstr>cont</vt:lpstr>
      <vt:lpstr>Cont..</vt:lpstr>
      <vt:lpstr>cont.</vt:lpstr>
      <vt:lpstr>SUMIFS(Sums cells that match multiple criteria)</vt:lpstr>
      <vt:lpstr>Data Validation (A feature designed to control what a user can enter into a cell)</vt:lpstr>
      <vt:lpstr>Cont..</vt:lpstr>
      <vt:lpstr>CONT</vt:lpstr>
      <vt:lpstr>Edit the name locations (when we add new locations, the dropdown list will automatically updates)</vt:lpstr>
      <vt:lpstr>Dropdown list (base on locations)</vt:lpstr>
      <vt:lpstr>How to sort base on multiple criteria</vt:lpstr>
      <vt:lpstr>Slicer (visual element used to apply filters to tables)</vt:lpstr>
      <vt:lpstr>If </vt:lpstr>
      <vt:lpstr>Vlookup (references a vertical table to find and return values)</vt:lpstr>
      <vt:lpstr>Match( locates the position of a lookup value in a row,column)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72</cp:revision>
  <dcterms:created xsi:type="dcterms:W3CDTF">2021-11-24T02:26:40Z</dcterms:created>
  <dcterms:modified xsi:type="dcterms:W3CDTF">2021-12-16T09:15:29Z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914ebd-7e6c-4e12-a031-a9906be2db14_Enabled">
    <vt:lpwstr>true</vt:lpwstr>
  </property>
  <property fmtid="{D5CDD505-2E9C-101B-9397-08002B2CF9AE}" pid="3" name="MSIP_Label_88914ebd-7e6c-4e12-a031-a9906be2db14_SetDate">
    <vt:lpwstr>2021-12-16T09:15:29Z</vt:lpwstr>
  </property>
  <property fmtid="{D5CDD505-2E9C-101B-9397-08002B2CF9AE}" pid="4" name="MSIP_Label_88914ebd-7e6c-4e12-a031-a9906be2db14_Method">
    <vt:lpwstr>Standard</vt:lpwstr>
  </property>
  <property fmtid="{D5CDD505-2E9C-101B-9397-08002B2CF9AE}" pid="5" name="MSIP_Label_88914ebd-7e6c-4e12-a031-a9906be2db14_Name">
    <vt:lpwstr>AMD Official Use Only-AIP 2.0</vt:lpwstr>
  </property>
  <property fmtid="{D5CDD505-2E9C-101B-9397-08002B2CF9AE}" pid="6" name="MSIP_Label_88914ebd-7e6c-4e12-a031-a9906be2db14_SiteId">
    <vt:lpwstr>3dd8961f-e488-4e60-8e11-a82d994e183d</vt:lpwstr>
  </property>
  <property fmtid="{D5CDD505-2E9C-101B-9397-08002B2CF9AE}" pid="7" name="MSIP_Label_88914ebd-7e6c-4e12-a031-a9906be2db14_ActionId">
    <vt:lpwstr>9446038d-fc9e-4e03-b376-465d3e132b4d</vt:lpwstr>
  </property>
  <property fmtid="{D5CDD505-2E9C-101B-9397-08002B2CF9AE}" pid="8" name="MSIP_Label_88914ebd-7e6c-4e12-a031-a9906be2db14_ContentBits">
    <vt:lpwstr>1</vt:lpwstr>
  </property>
</Properties>
</file>